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sldIdLst>
    <p:sldId id="286" r:id="rId2"/>
    <p:sldId id="269" r:id="rId3"/>
    <p:sldId id="272" r:id="rId4"/>
    <p:sldId id="280" r:id="rId5"/>
    <p:sldId id="281" r:id="rId6"/>
    <p:sldId id="283" r:id="rId7"/>
    <p:sldId id="285" r:id="rId8"/>
    <p:sldId id="282" r:id="rId9"/>
    <p:sldId id="284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881" autoAdjust="0"/>
    <p:restoredTop sz="86323" autoAdjust="0"/>
  </p:normalViewPr>
  <p:slideViewPr>
    <p:cSldViewPr>
      <p:cViewPr varScale="1">
        <p:scale>
          <a:sx n="85" d="100"/>
          <a:sy n="85" d="100"/>
        </p:scale>
        <p:origin x="-5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46"/>
    </p:cViewPr>
  </p:sorterViewPr>
  <p:notesViewPr>
    <p:cSldViewPr>
      <p:cViewPr varScale="1">
        <p:scale>
          <a:sx n="56" d="100"/>
          <a:sy n="56" d="100"/>
        </p:scale>
        <p:origin x="-180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C3DB4-AE69-4D42-9DAB-02D29F02E40E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6702E-97C2-4050-9D59-225792EA23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53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542231-2DA8-4095-AD4E-5BF844E68960}" type="datetimeFigureOut">
              <a:rPr lang="ru-RU" smtClean="0"/>
              <a:pPr/>
              <a:t>21.12.2011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CC5C3F-922B-4BF5-8AA2-5AF23AA868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214478" y="642918"/>
            <a:ext cx="7851648" cy="18288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Famous </a:t>
            </a:r>
            <a:r>
              <a:rPr lang="en-US" dirty="0" smtClean="0">
                <a:solidFill>
                  <a:schemeClr val="bg1"/>
                </a:solidFill>
              </a:rPr>
              <a:t>Scottish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3766" y="5105400"/>
            <a:ext cx="6560234" cy="17526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en-US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Kartashov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V.</a:t>
            </a:r>
          </a:p>
          <a:p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8 B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2" name="Picture 2" descr="Картинка 5 из 1559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8976"/>
            <a:ext cx="517237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Шотландия\shirley02jz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428736"/>
            <a:ext cx="3071834" cy="3821094"/>
          </a:xfrm>
          <a:prstGeom prst="rect">
            <a:avLst/>
          </a:prstGeom>
          <a:noFill/>
        </p:spPr>
      </p:pic>
      <p:pic>
        <p:nvPicPr>
          <p:cNvPr id="12291" name="Picture 3" descr="G:\Шотландия\guitarsAngusYou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3552839" cy="43593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857232"/>
            <a:ext cx="2685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Angus Mackinnon Young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rocker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285728"/>
            <a:ext cx="3368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Shirley Manson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26.8.1966(Scotland, Edinburgh)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Musician, actress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571480"/>
            <a:ext cx="2868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Famous Scottish: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2669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Smith Adam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5.6.1723 -17.7.1790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Economist, philosopher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5074" y="2143116"/>
            <a:ext cx="1504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B.McLaren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Racing driver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2" name="Picture 2" descr="G:\Шотландия\AdamSm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2714644" cy="4035561"/>
          </a:xfrm>
          <a:prstGeom prst="rect">
            <a:avLst/>
          </a:prstGeom>
          <a:noFill/>
        </p:spPr>
      </p:pic>
      <p:pic>
        <p:nvPicPr>
          <p:cNvPr id="10243" name="Picture 3" descr="G:\Шотландия\2494110.jp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286124"/>
            <a:ext cx="2214578" cy="3099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857232"/>
            <a:ext cx="36279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Livingstone David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19.3.1813 -1.5.1873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medical man, researcher of Africa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00760" y="1357298"/>
            <a:ext cx="21515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Fleming Alexander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6.8.1881(Scotland)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Made penicillin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66" name="Picture 2" descr="G:\Шотландия\591-004-46e1cc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571744"/>
            <a:ext cx="3122618" cy="3818419"/>
          </a:xfrm>
          <a:prstGeom prst="rect">
            <a:avLst/>
          </a:prstGeom>
          <a:noFill/>
        </p:spPr>
      </p:pic>
      <p:pic>
        <p:nvPicPr>
          <p:cNvPr id="11267" name="Picture 3" descr="G:\Шотландия\Liv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785926"/>
            <a:ext cx="3357586" cy="4742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3159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Alexander Graham Bell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1847-1922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Edinburgh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Telephone in 1870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57884" y="1285860"/>
            <a:ext cx="21323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Robert Burns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1759-1796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Poet and writer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G:\Шотландия\Alexander-Graham-Bell-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2857520" cy="3888825"/>
          </a:xfrm>
          <a:prstGeom prst="rect">
            <a:avLst/>
          </a:prstGeom>
          <a:noFill/>
        </p:spPr>
      </p:pic>
      <p:pic>
        <p:nvPicPr>
          <p:cNvPr id="2051" name="Picture 3" descr="G:\Шотландия\robert_burns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500306"/>
            <a:ext cx="2928941" cy="3916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57818" y="1428736"/>
            <a:ext cx="3310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Arthur Conan Doyle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1859-1930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Author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«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Sherlock Holmes</a:t>
            </a:r>
            <a:r>
              <a:rPr lang="ru-RU" dirty="0" smtClean="0">
                <a:solidFill>
                  <a:schemeClr val="bg1"/>
                </a:solidFill>
                <a:latin typeface="Algerian" pitchFamily="82" charset="0"/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 descr="G:\Шотландия\Доэ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428868"/>
            <a:ext cx="2714644" cy="414311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786187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9984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William Wallace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1274-1305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Outlaw and defender of Scottish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independence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142984"/>
            <a:ext cx="2214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Walter Scott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1771-1832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Writer and poet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1643050"/>
            <a:ext cx="28039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Allan Pinkerton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1819-1884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US detective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The detective agency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G:\Шотландия\crot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2143140" cy="2571769"/>
          </a:xfrm>
          <a:prstGeom prst="rect">
            <a:avLst/>
          </a:prstGeom>
          <a:noFill/>
        </p:spPr>
      </p:pic>
      <p:pic>
        <p:nvPicPr>
          <p:cNvPr id="4100" name="Picture 4" descr="G:\Шотландия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214686"/>
            <a:ext cx="2357454" cy="2967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233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J.M. Barrie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Author Peter Pan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0694" y="1142984"/>
            <a:ext cx="2927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John Logie Baird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18881946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Inventor of television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C:\Documents and Settings\Андрей\Рабочий стол\к презентации\bair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786058"/>
            <a:ext cx="2748919" cy="3714756"/>
          </a:xfrm>
          <a:prstGeom prst="rect">
            <a:avLst/>
          </a:prstGeom>
          <a:noFill/>
        </p:spPr>
      </p:pic>
      <p:pic>
        <p:nvPicPr>
          <p:cNvPr id="5122" name="Picture 2" descr="C:\Documents and Settings\Андрей\Рабочий стол\к презентации\240px-James_Matthew_Barrie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3048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3392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Alexander Selkirk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1676-1721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Seaman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Model for Robinson Crusoe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C:\Documents and Settings\Андрей\Рабочий стол\к презентаци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05000"/>
            <a:ext cx="3667125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214290"/>
            <a:ext cx="3345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Robert Louis Stevenson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1850-1894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Author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Treasure </a:t>
            </a:r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Island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Андрей\Рабочий стол\к презентации\стивенс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500174"/>
            <a:ext cx="3350998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43570" y="1643050"/>
            <a:ext cx="278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Nazareth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</a:rPr>
              <a:t>A Scottish rock </a:t>
            </a:r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band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Андрей\Рабочий стол\к презентации\8a6d0688b1094bb478623c6738d35e06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786058"/>
            <a:ext cx="4078732" cy="3252789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966215"/>
            <a:ext cx="2932113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4272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  <a:cs typeface="Andalus" pitchFamily="18" charset="-78"/>
              </a:rPr>
              <a:t>Sean Connery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  <a:cs typeface="Andalus" pitchFamily="18" charset="-78"/>
              </a:rPr>
              <a:t>1930-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  <a:cs typeface="Andalus" pitchFamily="18" charset="-78"/>
              </a:rPr>
              <a:t>Actor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itchFamily="82" charset="0"/>
                <a:cs typeface="Andalus" pitchFamily="18" charset="-78"/>
              </a:rPr>
              <a:t>As James bond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899</TotalTime>
  <Words>141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Famous Scottish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Scotland.</dc:title>
  <dc:creator>Андрей</dc:creator>
  <cp:lastModifiedBy>дом</cp:lastModifiedBy>
  <cp:revision>106</cp:revision>
  <dcterms:created xsi:type="dcterms:W3CDTF">2011-04-03T06:49:15Z</dcterms:created>
  <dcterms:modified xsi:type="dcterms:W3CDTF">2011-12-21T15:23:24Z</dcterms:modified>
</cp:coreProperties>
</file>